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PASIAN IN HONG KEM DING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7"/>
            <a:ext cx="12192000" cy="2554063"/>
          </a:xfrm>
        </p:spPr>
        <p:txBody>
          <a:bodyPr>
            <a:normAutofit/>
          </a:bodyPr>
          <a:lstStyle/>
          <a:p>
            <a:r>
              <a:rPr lang="en-US" sz="2800" dirty="0"/>
              <a:t>God Will Take Care of You</a:t>
            </a:r>
          </a:p>
          <a:p>
            <a:r>
              <a:rPr lang="en-US" sz="2800" dirty="0"/>
              <a:t>Late 121:8</a:t>
            </a:r>
          </a:p>
          <a:p>
            <a:r>
              <a:rPr lang="en-US" sz="2800" dirty="0"/>
              <a:t>Fanny J. Crosby, 1820-1915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Db 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tang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in,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hon pa hi,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sap sim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 hi.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6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dingnuntak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a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ding hi.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23. PASIAN IN HONG KEM DING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2018-12-13T16:53:36Z</dcterms:modified>
</cp:coreProperties>
</file>